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62c908f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b0b7c6b8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0b75eba24c.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0b40ec680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0b60a3d2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0b233592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b0b1215c06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520bba13.png"/><Relationship Id="rId3" Type="http://schemas.openxmlformats.org/officeDocument/2006/relationships/image" Target="../media/fileb0b7fe55f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2bdf4288.png"/><Relationship Id="rId3" Type="http://schemas.openxmlformats.org/officeDocument/2006/relationships/image" Target="../media/fileb0b4e8905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5b5c7d0.png"/><Relationship Id="rId3" Type="http://schemas.openxmlformats.org/officeDocument/2006/relationships/image" Target="../media/fileb0b61512b9d.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18068255.png"/><Relationship Id="rId3" Type="http://schemas.openxmlformats.org/officeDocument/2006/relationships/image" Target="../media/fileb0b5356a6c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5ddefa41.png"/><Relationship Id="rId3" Type="http://schemas.openxmlformats.org/officeDocument/2006/relationships/image" Target="../media/fileb0b59fff18c.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324b4c7d.png"/><Relationship Id="rId3" Type="http://schemas.openxmlformats.org/officeDocument/2006/relationships/image" Target="../media/fileb0b6d8abc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2f52ea49.png"/><Relationship Id="rId3" Type="http://schemas.openxmlformats.org/officeDocument/2006/relationships/image" Target="../media/fileb0b6c9376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b4562aa6c.png"/><Relationship Id="rId3" Type="http://schemas.openxmlformats.org/officeDocument/2006/relationships/image" Target="../media/fileb0b50a2bc0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2b294fe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253da1c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7148a6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5898e0a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1cc3d91f.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7de390f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b67430c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526,086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526,086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12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116 triages made. This is an increase of 34 triages compared to the previous day (82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11 October there were 912 triages to NHS Pathways for COVID-19, this is an average of 130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2020-10-12T18:00:24Z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